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6" r:id="rId13"/>
    <p:sldId id="297" r:id="rId14"/>
    <p:sldId id="294" r:id="rId15"/>
    <p:sldId id="280" r:id="rId16"/>
    <p:sldId id="279" r:id="rId17"/>
    <p:sldId id="292" r:id="rId18"/>
    <p:sldId id="285" r:id="rId19"/>
    <p:sldId id="293" r:id="rId20"/>
    <p:sldId id="295" r:id="rId21"/>
    <p:sldId id="290" r:id="rId22"/>
    <p:sldId id="287" r:id="rId23"/>
    <p:sldId id="283" r:id="rId24"/>
    <p:sldId id="281" r:id="rId25"/>
    <p:sldId id="27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396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2310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F5EE76-370D-416B-B6BE-C7D1B17F12D9}"/>
              </a:ext>
            </a:extLst>
          </p:cNvPr>
          <p:cNvGrpSpPr/>
          <p:nvPr/>
        </p:nvGrpSpPr>
        <p:grpSpPr>
          <a:xfrm>
            <a:off x="7789568" y="105631"/>
            <a:ext cx="3996031" cy="3077403"/>
            <a:chOff x="7789568" y="105631"/>
            <a:chExt cx="3996031" cy="30774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DD3416-8927-40E4-BA6E-AE880A21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568" y="105631"/>
              <a:ext cx="3996031" cy="307740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9BF612-B04A-4564-82C3-0E6CB6479007}"/>
                </a:ext>
              </a:extLst>
            </p:cNvPr>
            <p:cNvSpPr/>
            <p:nvPr/>
          </p:nvSpPr>
          <p:spPr>
            <a:xfrm>
              <a:off x="8869831" y="2029612"/>
              <a:ext cx="147508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PCA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1573BB-3756-47E4-B8F8-75A1599B975B}"/>
              </a:ext>
            </a:extLst>
          </p:cNvPr>
          <p:cNvGrpSpPr/>
          <p:nvPr/>
        </p:nvGrpSpPr>
        <p:grpSpPr>
          <a:xfrm>
            <a:off x="5993502" y="3456968"/>
            <a:ext cx="5978373" cy="3134402"/>
            <a:chOff x="5993502" y="3456968"/>
            <a:chExt cx="5978373" cy="31344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0760A1C-C685-4C45-9BE8-8210E1147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3502" y="3456968"/>
              <a:ext cx="3946570" cy="3077403"/>
            </a:xfrm>
            <a:prstGeom prst="rect">
              <a:avLst/>
            </a:prstGeom>
          </p:spPr>
        </p:pic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2C538D28-DA4A-494F-91B4-2522D1659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0914" y="5327172"/>
              <a:ext cx="1697078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Courier New" panose="02070309020205020404" pitchFamily="49" charset="0"/>
                </a:rPr>
                <a:t>훈련세트 점수: 0.428 </a:t>
              </a:r>
              <a:endPara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0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/>
                  <a:ea typeface="Courier New" panose="02070309020205020404" pitchFamily="49" charset="0"/>
                </a:rPr>
                <a:t>테스트세트 점수: 0.228</a:t>
              </a:r>
              <a:r>
                <a:rPr kumimoji="0" lang="ko-KR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EA9DB1-E904-47AC-A93A-E6B9F3866DC9}"/>
                </a:ext>
              </a:extLst>
            </p:cNvPr>
            <p:cNvSpPr/>
            <p:nvPr/>
          </p:nvSpPr>
          <p:spPr>
            <a:xfrm>
              <a:off x="9902078" y="5883484"/>
              <a:ext cx="206979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선형회귀모델은</a:t>
              </a:r>
              <a:endParaRPr lang="en-US" altLang="ko-KR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  <a:p>
              <a:pPr algn="ctr"/>
              <a:r>
                <a:rPr lang="ko-KR" altLang="en-US" sz="20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적합하지 않았음</a:t>
              </a:r>
              <a:endParaRPr lang="en-US" altLang="ko-KR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799</Words>
  <Application>Microsoft Office PowerPoint</Application>
  <PresentationFormat>와이드스크린</PresentationFormat>
  <Paragraphs>265</Paragraphs>
  <Slides>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1훈점보맘보 B</vt:lpstr>
      <vt:lpstr>Arial Unicode MS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Courier New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150</cp:revision>
  <dcterms:created xsi:type="dcterms:W3CDTF">2016-11-29T09:26:18Z</dcterms:created>
  <dcterms:modified xsi:type="dcterms:W3CDTF">2020-01-22T06:13:02Z</dcterms:modified>
  <cp:version>1000.0000.01</cp:version>
</cp:coreProperties>
</file>